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78"/>
  </p:notesMasterIdLst>
  <p:sldIdLst>
    <p:sldId id="256" r:id="rId5"/>
    <p:sldId id="272" r:id="rId6"/>
    <p:sldId id="273" r:id="rId7"/>
    <p:sldId id="328" r:id="rId8"/>
    <p:sldId id="329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5FA45-B3AB-44D8-BEEF-BCA3399DCDFE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3857-BC93-4972-AF56-E77807C21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40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D93D0428-D99A-45DB-8B26-3CCC995EA72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564426C9-A696-4889-AE97-1163AD43372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FFF92865-3608-4671-9D86-A71B20A441C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CEF9F481-CCF5-43B1-A0CC-090DB1AE8DF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FB865244-60D9-4DC6-9B41-B3AE8B7A0437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2D3D7D9C-F612-475F-AEEE-9BF06E22361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D5C448A8-48F3-4CE8-B185-23CF51171C19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DCD86B40-1FA2-4E20-9D43-21F9159D622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CDF7E61-3617-445F-907C-5464BE266063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BD85BB99-271B-42FD-9225-873C58133E91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84C95C00-8A4E-40A8-9F1F-4FDC942E4CC0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137D171C-8776-4B64-9AC6-4E63CB47EC9D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B9900397-5688-4075-B856-49BC39985C5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6C3D225-209F-4092-943A-2E5BC820AEC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BF307C7D-1327-4F84-AE6E-A7792E1AD7D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A0701F52-59EE-4E07-9563-11A2E9FC8AF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5965C342-2320-4EAF-BFFD-A1C04FE2B53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BD24F552-8BDD-428D-B65C-0FD5DE7979E1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764DED22-A760-481A-98FB-B39ABE6504A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ADFEF778-E174-4E1A-BCFC-86F379B81EE3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45167D3C-54CF-4B75-8BFB-27EF9F8DE2D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E6EB1414-F786-4AE2-BBE3-4069F6C9C6A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52ED4F7-FB22-4CAB-94F7-E554BEC4A4B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D2EC2386-8793-4629-B77B-F9ECCB4F17C5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152B5330-F9CE-4015-865E-2235F302324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FC16853-69FD-40F7-894D-DC0A60C30F6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596BF11-0C4A-474E-94E0-CCF7D1B5649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E417CB05-F6BC-4B62-8CCE-43A6A89AFCC5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FD0DCE09-335A-492F-8B69-4D5837F0701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30AD99FA-FEE1-4078-8C0D-6A896033703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E2925033-7C61-4106-8651-CE5D47CF65F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C9F3111A-7534-499B-81FF-8F5A23A0E55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3C5CADE8-3B7E-49A7-8D14-99BBAAA20DE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09B853FD-9EDB-435D-A041-AF32D1CF53B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FF026E46-14BC-471D-9239-3A24724E505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14127878-5F37-4EEB-A736-D7EA17D6E4FD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93DE375-23E1-4817-96B1-1C91A8D0466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7B5EB120-ED99-43E1-AE3A-12D61738B9F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88C91D18-6274-43A3-B672-EE6F633DCE2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28B28235-1617-4488-877A-A9899A865F6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39751B05-4BF8-4E97-9B42-283847B75DDB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B28D44E9-B022-4692-86B8-0B9F4F72F6FA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B43CCF8-2195-47C6-A5F2-9ADDD4A80AA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C33BF9D-A13C-4E83-8FA8-2D3956F3912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79B6A2F2-66CF-45A7-B6B4-2416DEF93BC3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0D924BCF-B967-4289-9389-EE0F4A15F355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9752EB20-4ACC-43DB-B8B0-68E172172500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96137F15-A69F-44C9-AAEF-54417216CD4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76AF358B-45F9-4709-9C37-7A155D430C8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AB6A4B68-A536-4079-997E-5EDAB2CEE51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C3C77B82-9121-42C9-BC71-5610E6344AE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0B53AE2-989A-43C4-84BE-D45DC1AA61D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96696AF9-B98A-43C1-946B-5EFF9D6C2D3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21F4309-04B1-4926-8715-A4196F12B61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AEAC448B-601F-4DEE-95F3-22EDBD81783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E67EB362-42DF-4158-B15B-388E1261CAD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95EB7DF-B769-45DC-8471-C47565818877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9BEBAC7F-5779-402E-BEA3-F8F371FFD08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94F08F19-4C67-4FE6-8D7D-4E5611D6F349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FE4F31C0-2791-43F0-9D73-9ABD28D532F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804257-1314-415D-AA41-2F6B524762E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4CB78E2-CC5E-4E38-B115-C63D4618E6D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73BCDD5-7945-48FC-B903-7488E2DB6F59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F2B949D4-BBB1-44D8-9384-B5AE1D84709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DA28733C-1AEA-4737-8BE4-73AE27DF4D9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D890EAAA-F922-4033-84F6-1C6D0A0EB3DD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4D1789DF-2030-4812-98A4-B51B6AB76D9B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66270575-7F0C-43F3-B836-C01117B0F85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40150687-2D94-4B56-9E9B-2201EDEBC40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EDBA86AA-98FE-4AED-A8F3-F1B0E283E2A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324A71E-DDD4-4A8C-AFB7-5F45C16EA5B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9B276845-E7EF-4965-A13D-53AE62B20E5A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15AC1CC7-45C5-4E57-8337-178F5C71CAC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E94A7B3B-F255-4290-9808-D42916F7CBB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3506239D-CE01-4594-931D-0A41F3F6D94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48E39248-1548-4132-A1FE-A499D0504C2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982730A2-84EB-4247-A081-92951E708A1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79201EF9-1A59-4B8B-BE17-CE158B159633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C2BCD360-0676-46DA-B489-E71843AF2CA0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33C0BA52-D265-4972-83CE-2C5873A2FA0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674E9531-E613-4F44-960F-BC37C4A79B4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C4480E04-52E9-46FD-8CDE-C26CD8038D1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98F5BD60-5843-4A01-959A-7BD3BC134D6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952E5F6D-E0B8-4045-B0CC-89822312C0B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3BE6AE03-B046-4D5A-88D8-2FD9EF51DF0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5CCC3B8-89C2-40A2-AA6A-8A835F95FCE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A0A7E8F2-4329-4BF0-9ADE-B27A99398A6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3F92F021-45FE-4BF9-B32C-6744D731590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>
            <a:extLst>
              <a:ext uri="{FF2B5EF4-FFF2-40B4-BE49-F238E27FC236}">
                <a16:creationId xmlns:a16="http://schemas.microsoft.com/office/drawing/2014/main" id="{DC421198-C952-4C62-A684-BE7A3FA4588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286A5A4-4FDC-4451-AC8C-BA00F533FED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CDFC04CA-FDA1-4622-A4F0-8E15344A277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8D2B67EB-93D1-45E5-A30D-0A95277AF89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A5E4B297-2C18-4E52-828E-03810ACD271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9E913D8E-E32F-4EE9-ADFF-C2769048FCB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410FD635-5EE3-40E6-931E-B2096AF7960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C07E267F-AAED-49FD-9F9B-EB9E9F8609CA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4B2932DB-CC56-493F-8651-C3F58657029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AB680E46-7FE1-48B6-868A-B866C733609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F828D441-B63E-4DCC-BB86-90ADB4A5E3F9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25AE13A9-8E62-49B8-BAE7-FA1C1FAB1E45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C82BB2A1-B7BF-4596-B0FB-F8E0D80B3B8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7E3F53B-D772-4AF2-866E-414FA1BD954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82CFD46-285D-4FEE-93A6-7A99B90F01F0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539E114B-86C3-4DFC-953B-D8F960B97EE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86C78283-D726-40A4-B04C-FC97717AC6D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65E48185-A9F2-41D6-AA6B-601C44CB544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7CF55E5-1396-42CA-AB85-7E2B4C6DA4CC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DBB6408F-76D6-43B6-9095-6785260853E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CB1A40B5-9169-4690-9A03-E2ABDD415FA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E5F9D97D-DA92-4588-8562-80553BCE8FA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BA251857-2CFA-4742-85CE-2B35D0B5EE09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131A8E17-E786-4781-B05B-0054F11666CD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ACC67104-EDCB-422F-9918-374298BA2453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341D14B3-3997-43C4-8C14-D60403D56093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>
            <a:extLst>
              <a:ext uri="{FF2B5EF4-FFF2-40B4-BE49-F238E27FC236}">
                <a16:creationId xmlns:a16="http://schemas.microsoft.com/office/drawing/2014/main" id="{3D4DA253-2FEB-4C0E-AA14-5D3DA38EA47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697A3E87-3EFE-4E94-88FB-67B2851701C5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640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52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67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72858-8F17-4856-B48C-63470DB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ECB8DC-E34B-408B-8C69-5B230A0A1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575394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A001FB-821E-4AA9-919F-25FA5583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796CC-FBBA-4269-8672-EF00E3AD4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2362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E13D2-B686-4B61-8976-6248FF32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9CD856-EBD8-448D-8A7E-4359AE4BA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41704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6BF48-84EA-4E5B-9775-89B392BC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51C85-4125-454E-A53B-1975FA469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F94143-2F4D-4871-8050-F4378D0DD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82841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03ED6-563B-4EFC-B15B-B6EAAA2A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EAACE-2C33-4230-A896-C1422011E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A5D17B-647A-42F9-B5A5-4DA86483D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2A9490-1CAF-4318-B866-ED01B1837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F653FA7-5CBA-4930-A4C8-C44C98BD6E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02930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340C4-37B2-433D-BEA5-3C69B9DF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15098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970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789F2A-509C-413D-B859-7EA719E8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D3F315-1C4C-4134-95C3-0BCAD0EEA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AEC060-FC2D-4835-8F50-EE9CACDBF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3461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004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FFB471-4638-405F-B298-C1AFCEAF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9300C90-A6B5-4572-940F-BA07F5B1C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CA21E2-E504-400B-BC9A-4800D94B4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33299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8A54A3-8F5F-4702-A84A-EE568FD7B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77EAE4-B161-420F-AADC-0B9C2E028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7775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87EF00-E72B-4D31-85B1-1BC6C4D9E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9D5C3BD-F0DD-4730-B45E-B76CB4F0D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02964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D57C9-DE29-406E-8C50-23385EAFF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39A80CE-F12F-4FE8-B29D-1841F93A5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255765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54632-FA81-4E59-B934-2A5118CC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C45AC-27BD-4F78-9D18-36992581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234456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BF69F-72BD-408F-94DA-0D3908719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1FACA6-9D86-4240-9F23-4F2D2B62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362962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8AF3D-AF1B-41CE-A557-8EE3B525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D08159-C918-4836-9714-0DEDFADAA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F00103-B28F-45C1-9C1E-754284459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6280505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19C2DD-8CB8-40A6-8D6E-38236C78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AAD230-A178-451A-B56B-74B958751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2A4FB8-002C-4822-A491-9BF82AE5F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D9E841-8C13-4197-96A6-DDB00200E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11BEAA8-F50A-47CF-90DC-722A015C2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07332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A2BBB-ED1E-4399-B597-B5EC088A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683759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01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49124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81D4C-C099-4035-AD93-0753774F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2FBEB0-9221-4BD9-8E9A-68BCDBC1C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370621-2FF3-48E4-9C84-828F0448F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117963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B4D9B-778D-413C-A09B-857AC2E7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586E30F-3830-4F91-8F4A-DF75C9F18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10EA38-DE94-41E8-ABD9-AF2BD7DFA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06812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F2B34C-B008-432F-8D5F-A3DA56E4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052051-22E1-45C1-A9E0-4F66AC327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83625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3BD7A0-0915-442A-B218-B53D38B08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FDC24E-D5A6-45B9-91E7-C4F33C931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40249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7D738-016C-46BA-9625-E22B176DE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C82797-AE3C-4A05-ADF0-953A78812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3840996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9F5B4-DD0C-456C-AAC2-E48AFDE4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031FDF-BB71-42B6-AD38-B0D8BC687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50203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8C320-88A9-431A-A461-2612C527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6DADC8-0D50-4454-A631-2F704A0E2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64943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84710-8699-4920-B442-2594031E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BDBBDD-7915-45BE-8A30-D51C1A4E3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2849CB-B2D4-4C0B-BE10-AF6CC4F13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46333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B96BF-0DD5-4240-A606-CA0AD774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ACD03F-8CC6-4B80-B075-9A2E90F48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2FF427-B70B-440A-B0C3-D84762284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27226E-7FFF-48B6-9F26-465866A8D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974AE9-A213-4A7A-BC6E-B6CB11370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78154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40CFC-3030-4A95-BFB3-5BD4894D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43757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052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8230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45EA1-C1AD-4E38-BA11-A22DB2DB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BFA4E3-E721-4CED-8B0F-BD364B733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639291-5148-431B-A9D3-D5BE78FAF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119885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8E48A-D2C8-4527-8347-D6CEEC0D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553FE91-4953-4664-9012-5BF3AB11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D8E4AAD-8A86-44A9-B262-3DAA0660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13139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5F5E10-AA30-446D-8164-1453106F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803086-CF44-49D6-ADA7-C93D1FE46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211111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9C1752-58EF-4894-915F-0466F2CFD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5F14E4-6AE4-4FDB-A4D5-F26C6B25D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8499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27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02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3346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17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18" Type="http://schemas.openxmlformats.org/officeDocument/2006/relationships/slide" Target="../slides/slide8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18" Type="http://schemas.openxmlformats.org/officeDocument/2006/relationships/slide" Target="../slides/slide8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7E8DDD5-E390-4F94-99F2-6875E323B992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589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73234155-DE8C-4FB9-8810-C791376B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2200467" cy="686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40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kern="1200">
          <a:solidFill>
            <a:srgbClr val="FFFF00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8EDF717F-8A36-4874-8B88-B19C57DF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2" y="-188913"/>
            <a:ext cx="2163233" cy="127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9C83F2D6-1E7D-4D50-A14C-6E3A66A89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2163"/>
            <a:ext cx="12192000" cy="431800"/>
          </a:xfrm>
          <a:prstGeom prst="rect">
            <a:avLst/>
          </a:prstGeom>
          <a:blipFill dpi="0" rotWithShape="0">
            <a:blip r:embed="rId14">
              <a:alphaModFix amt="20000"/>
            </a:blip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F79C9461-8CE1-4901-8EF6-707A7753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7" y="1"/>
            <a:ext cx="12206817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>
            <a:extLst>
              <a:ext uri="{FF2B5EF4-FFF2-40B4-BE49-F238E27FC236}">
                <a16:creationId xmlns:a16="http://schemas.microsoft.com/office/drawing/2014/main" id="{46926842-6F11-4648-B679-CF647C688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7200" y="655637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buClrTx/>
              <a:buFontTx/>
              <a:buNone/>
            </a:pPr>
            <a:fld id="{3F0752AB-8E21-49FD-B1C7-876E34D8B41E}" type="slidenum">
              <a:rPr lang="en-US" altLang="zh-TW" sz="1200" b="1">
                <a:latin typeface="Times New Roman" panose="02020603050405020304" pitchFamily="18" charset="0"/>
                <a:ea typeface="標楷體" panose="03000509000000000000" pitchFamily="65" charset="-120"/>
              </a:rPr>
              <a:pPr algn="r">
                <a:buClrTx/>
                <a:buFontTx/>
                <a:buNone/>
              </a:pPr>
              <a:t>‹#›</a:t>
            </a:fld>
            <a:endParaRPr lang="en-US" altLang="zh-TW" sz="1200" b="1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077" name="Pictur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8A062DD-11E2-4B90-8259-5B2772FA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8" name="Pictur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79BD63C-F441-4621-87BE-A4784BA6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9" name="Picture 7">
            <a:hlinkClick r:id="rId18" action="ppaction://hlinksldjump"/>
            <a:extLst>
              <a:ext uri="{FF2B5EF4-FFF2-40B4-BE49-F238E27FC236}">
                <a16:creationId xmlns:a16="http://schemas.microsoft.com/office/drawing/2014/main" id="{808CE51C-4692-4394-B458-CEBC7511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80" name="Picture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2169E790-37A0-49D5-B636-411E9AC0A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84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kern="1200">
          <a:solidFill>
            <a:srgbClr val="FFFF00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B4C1ABFB-7F5B-495F-B74F-962DEA71D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2" y="-188913"/>
            <a:ext cx="2163233" cy="127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F7BD98F6-809C-4184-8C82-BAB9970F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2163"/>
            <a:ext cx="12192000" cy="431800"/>
          </a:xfrm>
          <a:prstGeom prst="rect">
            <a:avLst/>
          </a:prstGeom>
          <a:blipFill dpi="0" rotWithShape="0">
            <a:blip r:embed="rId14">
              <a:alphaModFix amt="20000"/>
            </a:blip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61F26EB5-8FF7-4555-B69D-38721352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7" y="1"/>
            <a:ext cx="12206817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0" name="Text Box 4">
            <a:extLst>
              <a:ext uri="{FF2B5EF4-FFF2-40B4-BE49-F238E27FC236}">
                <a16:creationId xmlns:a16="http://schemas.microsoft.com/office/drawing/2014/main" id="{5764BFB1-13B1-4692-96E1-A5CFDF973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7200" y="655637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buClrTx/>
              <a:buFontTx/>
              <a:buNone/>
            </a:pPr>
            <a:fld id="{907555FC-07A0-43BD-8215-4A95942D74BB}" type="slidenum">
              <a:rPr lang="en-US" altLang="zh-TW" sz="1200" b="1">
                <a:latin typeface="Times New Roman" panose="02020603050405020304" pitchFamily="18" charset="0"/>
                <a:ea typeface="標楷體" panose="03000509000000000000" pitchFamily="65" charset="-120"/>
              </a:rPr>
              <a:pPr algn="r">
                <a:buClrTx/>
                <a:buFontTx/>
                <a:buNone/>
              </a:pPr>
              <a:t>‹#›</a:t>
            </a:fld>
            <a:endParaRPr lang="en-US" altLang="zh-TW" sz="1200" b="1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101" name="Pictur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431CC8-2461-41BE-824D-512324627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2" name="Pictur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383FD0-2C31-45D3-A9C8-ED35F701A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3" name="Picture 7">
            <a:hlinkClick r:id="rId18" action="ppaction://hlinksldjump"/>
            <a:extLst>
              <a:ext uri="{FF2B5EF4-FFF2-40B4-BE49-F238E27FC236}">
                <a16:creationId xmlns:a16="http://schemas.microsoft.com/office/drawing/2014/main" id="{9E3BC2F0-3F34-424B-BDD0-7E213527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4" name="Picture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0B9272D5-F144-4137-801D-69735789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4" y="642939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37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kern="1200">
          <a:solidFill>
            <a:srgbClr val="FFFF00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BB048D-28C6-4EAE-B0A4-970B292F1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Google </a:t>
            </a:r>
            <a:r>
              <a:rPr lang="en-US" altLang="zh-TW" sz="6000" dirty="0" err="1"/>
              <a:t>tensorflow</a:t>
            </a:r>
            <a:r>
              <a:rPr lang="en-US" altLang="zh-TW" sz="6000" dirty="0"/>
              <a:t> 2.0</a:t>
            </a:r>
            <a:br>
              <a:rPr lang="en-US" altLang="zh-TW" sz="6000" dirty="0"/>
            </a:br>
            <a:r>
              <a:rPr lang="zh-TW" altLang="en-US" sz="6000" dirty="0"/>
              <a:t>人工智慧深度學習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99F47B-26BE-460A-B5E3-73D51A1D9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謝坤達</a:t>
            </a:r>
            <a:endParaRPr lang="en-US" altLang="zh-TW" dirty="0"/>
          </a:p>
          <a:p>
            <a:r>
              <a:rPr lang="en-US" altLang="zh-TW" cap="none" dirty="0"/>
              <a:t>jumbokh@gmail.com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441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25CA1-6491-44E4-8D53-0E8441C9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00AD1A0-533A-4854-83EC-FB224417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1" y="53737"/>
            <a:ext cx="9072350" cy="6804263"/>
          </a:xfrm>
        </p:spPr>
      </p:pic>
    </p:spTree>
    <p:extLst>
      <p:ext uri="{BB962C8B-B14F-4D97-AF65-F5344CB8AC3E}">
        <p14:creationId xmlns:p14="http://schemas.microsoft.com/office/powerpoint/2010/main" val="230169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6F1D4-173A-484F-82AB-7371BD53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710658-100D-419C-B540-0E6A7C438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1" y="39598"/>
            <a:ext cx="9091202" cy="6818402"/>
          </a:xfrm>
        </p:spPr>
      </p:pic>
    </p:spTree>
    <p:extLst>
      <p:ext uri="{BB962C8B-B14F-4D97-AF65-F5344CB8AC3E}">
        <p14:creationId xmlns:p14="http://schemas.microsoft.com/office/powerpoint/2010/main" val="313258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B2C4A-619F-4F53-8DAF-608C5EE9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9474C8-61A0-406C-8E3E-A4EEA890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20" y="110887"/>
            <a:ext cx="8848301" cy="6636226"/>
          </a:xfrm>
        </p:spPr>
      </p:pic>
    </p:spTree>
    <p:extLst>
      <p:ext uri="{BB962C8B-B14F-4D97-AF65-F5344CB8AC3E}">
        <p14:creationId xmlns:p14="http://schemas.microsoft.com/office/powerpoint/2010/main" val="2090360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402B9D-461C-4B1E-9817-FF894F4A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FB9B9D-CB63-4F6B-A916-28A998AAE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1" y="76597"/>
            <a:ext cx="9041870" cy="6781403"/>
          </a:xfrm>
        </p:spPr>
      </p:pic>
    </p:spTree>
    <p:extLst>
      <p:ext uri="{BB962C8B-B14F-4D97-AF65-F5344CB8AC3E}">
        <p14:creationId xmlns:p14="http://schemas.microsoft.com/office/powerpoint/2010/main" val="205664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61EFA-99F6-4812-99FA-843C9523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7AE56F-D1F2-48EB-B2FD-1D7F5D80A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03" y="48601"/>
            <a:ext cx="9126617" cy="6844963"/>
          </a:xfrm>
        </p:spPr>
      </p:pic>
    </p:spTree>
    <p:extLst>
      <p:ext uri="{BB962C8B-B14F-4D97-AF65-F5344CB8AC3E}">
        <p14:creationId xmlns:p14="http://schemas.microsoft.com/office/powerpoint/2010/main" val="3787585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CF697-A0A3-4342-B468-9D069554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AD78F5E-9EF0-4984-9324-C22663AF6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0" y="57547"/>
            <a:ext cx="8990541" cy="6742906"/>
          </a:xfrm>
        </p:spPr>
      </p:pic>
    </p:spTree>
    <p:extLst>
      <p:ext uri="{BB962C8B-B14F-4D97-AF65-F5344CB8AC3E}">
        <p14:creationId xmlns:p14="http://schemas.microsoft.com/office/powerpoint/2010/main" val="149123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F3E5CC-23DF-4824-87BB-C02D7124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A60BB9-9B34-4F1F-AA2F-44E906F90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0"/>
            <a:ext cx="8878781" cy="6659086"/>
          </a:xfrm>
        </p:spPr>
      </p:pic>
    </p:spTree>
    <p:extLst>
      <p:ext uri="{BB962C8B-B14F-4D97-AF65-F5344CB8AC3E}">
        <p14:creationId xmlns:p14="http://schemas.microsoft.com/office/powerpoint/2010/main" val="74146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C0957-9BB2-49A1-87DC-C45581F2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92C7F4C-94E8-4CAA-A730-A1993AFBD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53" y="2179"/>
            <a:ext cx="9141094" cy="6855821"/>
          </a:xfrm>
        </p:spPr>
      </p:pic>
    </p:spTree>
    <p:extLst>
      <p:ext uri="{BB962C8B-B14F-4D97-AF65-F5344CB8AC3E}">
        <p14:creationId xmlns:p14="http://schemas.microsoft.com/office/powerpoint/2010/main" val="4165517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CEDC-0A36-4C72-AF1C-36A7B2DB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D601C1D-7996-455A-BD82-B69D336F2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69374"/>
            <a:ext cx="9051501" cy="6788626"/>
          </a:xfrm>
        </p:spPr>
      </p:pic>
    </p:spTree>
    <p:extLst>
      <p:ext uri="{BB962C8B-B14F-4D97-AF65-F5344CB8AC3E}">
        <p14:creationId xmlns:p14="http://schemas.microsoft.com/office/powerpoint/2010/main" val="3802758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2B024-0F57-41FA-AC0B-21138483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521913A-FE77-4CC2-A2CA-C6C3061B0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0"/>
            <a:ext cx="9029334" cy="6772001"/>
          </a:xfrm>
        </p:spPr>
      </p:pic>
    </p:spTree>
    <p:extLst>
      <p:ext uri="{BB962C8B-B14F-4D97-AF65-F5344CB8AC3E}">
        <p14:creationId xmlns:p14="http://schemas.microsoft.com/office/powerpoint/2010/main" val="116714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37A6E4D9-2E4A-4674-8066-CBBC76787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76" y="3001964"/>
            <a:ext cx="4500563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ClrTx/>
              <a:buFontTx/>
              <a:buNone/>
            </a:pPr>
            <a:r>
              <a:rPr lang="zh-TW" altLang="zh-TW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謝坤達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134C51AB-68E9-4EF8-BEEF-843D61889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064" y="6072188"/>
            <a:ext cx="321468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ClrTx/>
              <a:buFontTx/>
              <a:buNone/>
            </a:pPr>
            <a:r>
              <a:rPr lang="zh-TW" altLang="zh-TW" sz="2800">
                <a:solidFill>
                  <a:srgbClr val="E46C0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博碩文化出版發行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009DC025-50D9-4B0C-881C-64803673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188" y="6072188"/>
            <a:ext cx="4699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0" name="Rectangle 4">
            <a:extLst>
              <a:ext uri="{FF2B5EF4-FFF2-40B4-BE49-F238E27FC236}">
                <a16:creationId xmlns:a16="http://schemas.microsoft.com/office/drawing/2014/main" id="{F719F63F-E0B7-4088-81BF-C622708A3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1" y="4214814"/>
            <a:ext cx="4500563" cy="197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ClrTx/>
              <a:buFontTx/>
              <a:buNone/>
            </a:pPr>
            <a:r>
              <a:rPr lang="zh-TW" altLang="zh-TW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課本：</a:t>
            </a:r>
            <a:r>
              <a:rPr lang="zh-TW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輕鬆學會</a:t>
            </a:r>
            <a:r>
              <a:rPr lang="en-US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Google TensorFlow 2.0</a:t>
            </a:r>
            <a:r>
              <a:rPr lang="zh-TW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人工智慧深度學習實作開發</a:t>
            </a:r>
            <a:r>
              <a:rPr lang="en-US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第二版</a:t>
            </a:r>
            <a:r>
              <a:rPr lang="en-US" altLang="zh-TW" sz="3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9CDBB42F-AC29-48DA-8B08-523E0D14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571625"/>
            <a:ext cx="244633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18E4CD8D-72E0-4B6D-92E6-27E99AE3D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1714501"/>
            <a:ext cx="4935538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zh-TW" sz="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TensorFlow 2.0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EEBF9412-5DC4-43EB-9EA4-59032E195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建立專案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34E00AE-1636-49FD-81B6-4386D01C9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96975"/>
            <a:ext cx="8639175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id="{9472BFAC-E471-4BA5-B257-4D740C473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建立專案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031EF25-D5AF-4DA9-ACFA-101B6AD9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25538"/>
            <a:ext cx="8639175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90C178-7249-4687-B333-C6DE39762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建立專案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BEE1B02-DD04-411F-A37B-5DB93342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25538"/>
            <a:ext cx="8639175" cy="406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>
            <a:extLst>
              <a:ext uri="{FF2B5EF4-FFF2-40B4-BE49-F238E27FC236}">
                <a16:creationId xmlns:a16="http://schemas.microsoft.com/office/drawing/2014/main" id="{72AC0CB7-7361-44C7-9F08-0B2874EB4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建立專案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A597FA9-2FFB-4C29-8599-EA88E5C1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49351"/>
            <a:ext cx="86391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59" name="Picture 3">
            <a:extLst>
              <a:ext uri="{FF2B5EF4-FFF2-40B4-BE49-F238E27FC236}">
                <a16:creationId xmlns:a16="http://schemas.microsoft.com/office/drawing/2014/main" id="{C299A8BB-EE20-4ABE-9117-D99E84ED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2565400"/>
            <a:ext cx="8639175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3EE7D44E-A026-4DA3-9712-D106F0E2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9" y="5984876"/>
            <a:ext cx="6480175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id="{05905E3F-C36E-4C15-A3C2-126FDAC0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6ACFC68-65D1-4D5C-A65C-116B2451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25539"/>
            <a:ext cx="8639175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id="{A5F0477A-70F1-4C68-B73F-879DB8D2B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FB9252C-48FC-438B-B985-C3223B758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47"/>
          <a:stretch>
            <a:fillRect/>
          </a:stretch>
        </p:blipFill>
        <p:spPr bwMode="auto">
          <a:xfrm>
            <a:off x="1776414" y="1125538"/>
            <a:ext cx="8639175" cy="147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32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id="{E39C5098-20A7-4565-B3B2-D98B6497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7" b="10454"/>
          <a:stretch>
            <a:fillRect/>
          </a:stretch>
        </p:blipFill>
        <p:spPr bwMode="auto">
          <a:xfrm>
            <a:off x="1776414" y="2636839"/>
            <a:ext cx="86391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1007" b="1045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0A36C394-8006-4BDE-B021-91E2CA51A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grpSp>
        <p:nvGrpSpPr>
          <p:cNvPr id="22530" name="Group 2">
            <a:extLst>
              <a:ext uri="{FF2B5EF4-FFF2-40B4-BE49-F238E27FC236}">
                <a16:creationId xmlns:a16="http://schemas.microsoft.com/office/drawing/2014/main" id="{6C343E0D-8366-422D-B720-533289A97950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1125539"/>
            <a:ext cx="8589962" cy="2693987"/>
            <a:chOff x="195" y="709"/>
            <a:chExt cx="5411" cy="1697"/>
          </a:xfrm>
        </p:grpSpPr>
        <p:pic>
          <p:nvPicPr>
            <p:cNvPr id="22531" name="Picture 3">
              <a:extLst>
                <a:ext uri="{FF2B5EF4-FFF2-40B4-BE49-F238E27FC236}">
                  <a16:creationId xmlns:a16="http://schemas.microsoft.com/office/drawing/2014/main" id="{F5B9D5B1-92EA-4AEF-A8B1-E7AA8110F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996"/>
            <a:stretch>
              <a:fillRect/>
            </a:stretch>
          </p:blipFill>
          <p:spPr bwMode="auto">
            <a:xfrm>
              <a:off x="195" y="709"/>
              <a:ext cx="5411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9299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2" name="Picture 4">
              <a:extLst>
                <a:ext uri="{FF2B5EF4-FFF2-40B4-BE49-F238E27FC236}">
                  <a16:creationId xmlns:a16="http://schemas.microsoft.com/office/drawing/2014/main" id="{CF7ECDED-7A9A-4143-96B3-634B8CA40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64" b="52115"/>
            <a:stretch>
              <a:fillRect/>
            </a:stretch>
          </p:blipFill>
          <p:spPr bwMode="auto">
            <a:xfrm>
              <a:off x="195" y="1002"/>
              <a:ext cx="5411" cy="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30164" b="5211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3" name="Picture 5">
              <a:extLst>
                <a:ext uri="{FF2B5EF4-FFF2-40B4-BE49-F238E27FC236}">
                  <a16:creationId xmlns:a16="http://schemas.microsoft.com/office/drawing/2014/main" id="{EE7EB2C7-BF33-4D92-AE44-25FE9EE37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90" b="41982"/>
            <a:stretch>
              <a:fillRect/>
            </a:stretch>
          </p:blipFill>
          <p:spPr bwMode="auto">
            <a:xfrm>
              <a:off x="195" y="1616"/>
              <a:ext cx="5411" cy="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47890" b="4198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4" name="Picture 6">
              <a:extLst>
                <a:ext uri="{FF2B5EF4-FFF2-40B4-BE49-F238E27FC236}">
                  <a16:creationId xmlns:a16="http://schemas.microsoft.com/office/drawing/2014/main" id="{FB9B25C0-A4AD-48AB-96CE-506FFBC44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01" b="12694"/>
            <a:stretch>
              <a:fillRect/>
            </a:stretch>
          </p:blipFill>
          <p:spPr bwMode="auto">
            <a:xfrm>
              <a:off x="195" y="1957"/>
              <a:ext cx="5411" cy="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4301" b="1269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2535" name="Group 7">
            <a:extLst>
              <a:ext uri="{FF2B5EF4-FFF2-40B4-BE49-F238E27FC236}">
                <a16:creationId xmlns:a16="http://schemas.microsoft.com/office/drawing/2014/main" id="{710AA10F-6614-47E7-95C7-D1D814DE7B43}"/>
              </a:ext>
            </a:extLst>
          </p:cNvPr>
          <p:cNvGrpSpPr>
            <a:grpSpLocks/>
          </p:cNvGrpSpPr>
          <p:nvPr/>
        </p:nvGrpSpPr>
        <p:grpSpPr bwMode="auto">
          <a:xfrm>
            <a:off x="1833564" y="3865563"/>
            <a:ext cx="8637587" cy="1270000"/>
            <a:chOff x="195" y="2435"/>
            <a:chExt cx="5441" cy="800"/>
          </a:xfrm>
        </p:grpSpPr>
        <p:pic>
          <p:nvPicPr>
            <p:cNvPr id="22536" name="Picture 8">
              <a:extLst>
                <a:ext uri="{FF2B5EF4-FFF2-40B4-BE49-F238E27FC236}">
                  <a16:creationId xmlns:a16="http://schemas.microsoft.com/office/drawing/2014/main" id="{C67CBB1B-F911-4872-BEB4-ADCF9101D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941"/>
            <a:stretch>
              <a:fillRect/>
            </a:stretch>
          </p:blipFill>
          <p:spPr bwMode="auto">
            <a:xfrm>
              <a:off x="195" y="2435"/>
              <a:ext cx="544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8294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7" name="Picture 9">
              <a:extLst>
                <a:ext uri="{FF2B5EF4-FFF2-40B4-BE49-F238E27FC236}">
                  <a16:creationId xmlns:a16="http://schemas.microsoft.com/office/drawing/2014/main" id="{66DD57DF-775D-4B38-834E-4DC1C18D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04"/>
            <a:stretch>
              <a:fillRect/>
            </a:stretch>
          </p:blipFill>
          <p:spPr bwMode="auto">
            <a:xfrm>
              <a:off x="195" y="2707"/>
              <a:ext cx="5441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160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9EEF4D3E-A680-485C-BFF5-022D7E6DE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BE605ED9-6F9C-45EA-AC26-58616B51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96976"/>
            <a:ext cx="8639175" cy="488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7C41AB5B-2AFE-4E81-AA42-654FB7841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FAF51FC-CD66-4549-9B6F-AF914D6D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125539"/>
            <a:ext cx="900112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0BCD1761-5C52-4B0B-8B26-922B2079E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TensorFlow 2.0 </a:t>
            </a:r>
            <a:r>
              <a:rPr lang="zh-TW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更動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8F262D0-384F-4F21-A322-FDBE0E375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25538"/>
            <a:ext cx="8639175" cy="531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3A43A258-2219-4C8B-B679-E21FC327B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89" y="642939"/>
            <a:ext cx="7786687" cy="7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4400">
                <a:solidFill>
                  <a:srgbClr val="F8F8F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第一章  </a:t>
            </a:r>
            <a:r>
              <a:rPr lang="en-US" altLang="zh-TW" sz="4400">
                <a:solidFill>
                  <a:srgbClr val="F8F8F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TensorFlow 2.0</a:t>
            </a: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C1710133-E6EC-466F-A66F-84F82626A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4" y="3429000"/>
            <a:ext cx="8715375" cy="324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320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課前指引</a:t>
            </a:r>
          </a:p>
          <a:p>
            <a:pPr defTabSz="449263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認識深度學習</a:t>
            </a:r>
          </a:p>
          <a:p>
            <a:pPr defTabSz="449263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說明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TensorFlow 2.0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的重要更新</a:t>
            </a:r>
          </a:p>
          <a:p>
            <a:pPr defTabSz="449263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認識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Eager Execution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模式</a:t>
            </a:r>
          </a:p>
          <a:p>
            <a:pPr defTabSz="449263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學習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TensorFlow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的基本運算</a:t>
            </a:r>
          </a:p>
          <a:p>
            <a:pPr defTabSz="449263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學習使用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tf.keras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搭建網路模型</a:t>
            </a:r>
          </a:p>
          <a:p>
            <a:pPr defTabSz="449263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概述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tf.data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的用途以及基本操作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7CAB2A3A-A146-4C17-BC70-56C3FC460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TensorFlow 2.0 </a:t>
            </a:r>
            <a:r>
              <a:rPr lang="zh-TW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更動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78C951B-0E0E-4944-BFC5-90B25D3A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4" y="1125538"/>
            <a:ext cx="8461375" cy="559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B6711807-612D-424D-AEDF-F2BB03DAA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TensorFlow 2.0 </a:t>
            </a:r>
            <a:r>
              <a:rPr lang="zh-TW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更動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89A78C6A-F932-4305-BDBD-8472B0416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125539"/>
            <a:ext cx="7200900" cy="552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id="{4E15E5B0-D9DC-4852-97C8-5684CDBC4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D0072378-845D-4262-9F50-8177617E7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268413"/>
            <a:ext cx="8639175" cy="417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B102521B-8345-46F3-B8C7-00F7AADF0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grpSp>
        <p:nvGrpSpPr>
          <p:cNvPr id="29698" name="Group 2">
            <a:extLst>
              <a:ext uri="{FF2B5EF4-FFF2-40B4-BE49-F238E27FC236}">
                <a16:creationId xmlns:a16="http://schemas.microsoft.com/office/drawing/2014/main" id="{1880B453-A79C-4999-856F-6BCFA6ADD697}"/>
              </a:ext>
            </a:extLst>
          </p:cNvPr>
          <p:cNvGrpSpPr>
            <a:grpSpLocks/>
          </p:cNvGrpSpPr>
          <p:nvPr/>
        </p:nvGrpSpPr>
        <p:grpSpPr bwMode="auto">
          <a:xfrm>
            <a:off x="1865314" y="1125539"/>
            <a:ext cx="8459787" cy="2770187"/>
            <a:chOff x="215" y="709"/>
            <a:chExt cx="5329" cy="1745"/>
          </a:xfrm>
        </p:grpSpPr>
        <p:pic>
          <p:nvPicPr>
            <p:cNvPr id="29699" name="Picture 3">
              <a:extLst>
                <a:ext uri="{FF2B5EF4-FFF2-40B4-BE49-F238E27FC236}">
                  <a16:creationId xmlns:a16="http://schemas.microsoft.com/office/drawing/2014/main" id="{96DFA759-BFB5-4677-A3E0-C8E6B5D79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637"/>
            <a:stretch>
              <a:fillRect/>
            </a:stretch>
          </p:blipFill>
          <p:spPr bwMode="auto">
            <a:xfrm>
              <a:off x="215" y="709"/>
              <a:ext cx="5329" cy="1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6963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CB82C2DC-9D1C-4777-AEAD-7C126A270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43"/>
            <a:stretch>
              <a:fillRect/>
            </a:stretch>
          </p:blipFill>
          <p:spPr bwMode="auto">
            <a:xfrm>
              <a:off x="215" y="1752"/>
              <a:ext cx="5329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954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9701" name="Group 5">
            <a:extLst>
              <a:ext uri="{FF2B5EF4-FFF2-40B4-BE49-F238E27FC236}">
                <a16:creationId xmlns:a16="http://schemas.microsoft.com/office/drawing/2014/main" id="{417805B7-DD41-403C-BEE4-0F8E663B6789}"/>
              </a:ext>
            </a:extLst>
          </p:cNvPr>
          <p:cNvGrpSpPr>
            <a:grpSpLocks/>
          </p:cNvGrpSpPr>
          <p:nvPr/>
        </p:nvGrpSpPr>
        <p:grpSpPr bwMode="auto">
          <a:xfrm>
            <a:off x="1730376" y="3935413"/>
            <a:ext cx="8729663" cy="1617662"/>
            <a:chOff x="130" y="2479"/>
            <a:chExt cx="5499" cy="1019"/>
          </a:xfrm>
        </p:grpSpPr>
        <p:pic>
          <p:nvPicPr>
            <p:cNvPr id="29702" name="Picture 6">
              <a:extLst>
                <a:ext uri="{FF2B5EF4-FFF2-40B4-BE49-F238E27FC236}">
                  <a16:creationId xmlns:a16="http://schemas.microsoft.com/office/drawing/2014/main" id="{3D43FF6A-F2A9-4CA1-860F-37A1D26FF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8" b="69962"/>
            <a:stretch>
              <a:fillRect/>
            </a:stretch>
          </p:blipFill>
          <p:spPr bwMode="auto">
            <a:xfrm>
              <a:off x="130" y="2479"/>
              <a:ext cx="5499" cy="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2998" b="6996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703" name="Picture 7">
              <a:extLst>
                <a:ext uri="{FF2B5EF4-FFF2-40B4-BE49-F238E27FC236}">
                  <a16:creationId xmlns:a16="http://schemas.microsoft.com/office/drawing/2014/main" id="{E14790B1-3A1A-443F-8A0B-B3981E11A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4" r="4997"/>
            <a:stretch>
              <a:fillRect/>
            </a:stretch>
          </p:blipFill>
          <p:spPr bwMode="auto">
            <a:xfrm>
              <a:off x="158" y="3003"/>
              <a:ext cx="5386" cy="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0084" r="499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1673B31D-55DF-484F-96D6-AE06019C0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906F7DC-116E-4BED-8294-B83F73B7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73"/>
          <a:stretch>
            <a:fillRect/>
          </a:stretch>
        </p:blipFill>
        <p:spPr bwMode="auto">
          <a:xfrm>
            <a:off x="1595439" y="1268414"/>
            <a:ext cx="900112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077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3" name="Picture 3">
            <a:extLst>
              <a:ext uri="{FF2B5EF4-FFF2-40B4-BE49-F238E27FC236}">
                <a16:creationId xmlns:a16="http://schemas.microsoft.com/office/drawing/2014/main" id="{C62CDECA-4952-42BE-968D-2B319BA1F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95" r="5548"/>
          <a:stretch>
            <a:fillRect/>
          </a:stretch>
        </p:blipFill>
        <p:spPr bwMode="auto">
          <a:xfrm>
            <a:off x="1703388" y="3881439"/>
            <a:ext cx="8424862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66795" r="55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7067F230-B40C-4412-A498-82E29C24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3500438"/>
            <a:ext cx="27003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5" name="Picture 5">
            <a:extLst>
              <a:ext uri="{FF2B5EF4-FFF2-40B4-BE49-F238E27FC236}">
                <a16:creationId xmlns:a16="http://schemas.microsoft.com/office/drawing/2014/main" id="{C9385825-B277-4037-B26B-0DBB253D1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69"/>
          <a:stretch>
            <a:fillRect/>
          </a:stretch>
        </p:blipFill>
        <p:spPr bwMode="auto">
          <a:xfrm>
            <a:off x="1595439" y="2636838"/>
            <a:ext cx="90011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83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C9DCBF66-6242-4359-96C3-39522C88C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grpSp>
        <p:nvGrpSpPr>
          <p:cNvPr id="31746" name="Group 2">
            <a:extLst>
              <a:ext uri="{FF2B5EF4-FFF2-40B4-BE49-F238E27FC236}">
                <a16:creationId xmlns:a16="http://schemas.microsoft.com/office/drawing/2014/main" id="{BB86A8B8-C98C-4B94-8107-68ABCEB048CC}"/>
              </a:ext>
            </a:extLst>
          </p:cNvPr>
          <p:cNvGrpSpPr>
            <a:grpSpLocks/>
          </p:cNvGrpSpPr>
          <p:nvPr/>
        </p:nvGrpSpPr>
        <p:grpSpPr bwMode="auto">
          <a:xfrm>
            <a:off x="1776414" y="1125539"/>
            <a:ext cx="8637587" cy="1495425"/>
            <a:chOff x="159" y="709"/>
            <a:chExt cx="5441" cy="942"/>
          </a:xfrm>
        </p:grpSpPr>
        <p:pic>
          <p:nvPicPr>
            <p:cNvPr id="31747" name="Picture 3">
              <a:extLst>
                <a:ext uri="{FF2B5EF4-FFF2-40B4-BE49-F238E27FC236}">
                  <a16:creationId xmlns:a16="http://schemas.microsoft.com/office/drawing/2014/main" id="{872BCE4F-7DE4-49AD-A59F-C609D5AA8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138"/>
            <a:stretch>
              <a:fillRect/>
            </a:stretch>
          </p:blipFill>
          <p:spPr bwMode="auto">
            <a:xfrm>
              <a:off x="159" y="709"/>
              <a:ext cx="544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9013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1748" name="Picture 4">
              <a:extLst>
                <a:ext uri="{FF2B5EF4-FFF2-40B4-BE49-F238E27FC236}">
                  <a16:creationId xmlns:a16="http://schemas.microsoft.com/office/drawing/2014/main" id="{A2A895FE-D691-4CCC-87F9-F0A86E467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8" b="58919"/>
            <a:stretch>
              <a:fillRect/>
            </a:stretch>
          </p:blipFill>
          <p:spPr bwMode="auto">
            <a:xfrm>
              <a:off x="159" y="1026"/>
              <a:ext cx="5441" cy="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24298" b="5891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1749" name="Group 5">
            <a:extLst>
              <a:ext uri="{FF2B5EF4-FFF2-40B4-BE49-F238E27FC236}">
                <a16:creationId xmlns:a16="http://schemas.microsoft.com/office/drawing/2014/main" id="{539E594B-FCA1-49A1-B762-17C806450B36}"/>
              </a:ext>
            </a:extLst>
          </p:cNvPr>
          <p:cNvGrpSpPr>
            <a:grpSpLocks/>
          </p:cNvGrpSpPr>
          <p:nvPr/>
        </p:nvGrpSpPr>
        <p:grpSpPr bwMode="auto">
          <a:xfrm>
            <a:off x="1776414" y="2757488"/>
            <a:ext cx="8637587" cy="1606550"/>
            <a:chOff x="159" y="1737"/>
            <a:chExt cx="5441" cy="1012"/>
          </a:xfrm>
        </p:grpSpPr>
        <p:pic>
          <p:nvPicPr>
            <p:cNvPr id="31750" name="Picture 6">
              <a:extLst>
                <a:ext uri="{FF2B5EF4-FFF2-40B4-BE49-F238E27FC236}">
                  <a16:creationId xmlns:a16="http://schemas.microsoft.com/office/drawing/2014/main" id="{97A98803-BCBB-436A-AFD5-17A3A346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429" b="47838"/>
            <a:stretch>
              <a:fillRect/>
            </a:stretch>
          </p:blipFill>
          <p:spPr bwMode="auto">
            <a:xfrm>
              <a:off x="159" y="1737"/>
              <a:ext cx="5441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42429" b="4783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1751" name="Picture 7">
              <a:extLst>
                <a:ext uri="{FF2B5EF4-FFF2-40B4-BE49-F238E27FC236}">
                  <a16:creationId xmlns:a16="http://schemas.microsoft.com/office/drawing/2014/main" id="{058B2DD7-AE7D-49DB-8B31-772E8795E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12" b="4689"/>
            <a:stretch>
              <a:fillRect/>
            </a:stretch>
          </p:blipFill>
          <p:spPr bwMode="auto">
            <a:xfrm>
              <a:off x="159" y="2105"/>
              <a:ext cx="5441" cy="6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8012" b="468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>
            <a:extLst>
              <a:ext uri="{FF2B5EF4-FFF2-40B4-BE49-F238E27FC236}">
                <a16:creationId xmlns:a16="http://schemas.microsoft.com/office/drawing/2014/main" id="{CDBB044A-9EE4-4744-A617-8C0C2A722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91CC467-9373-41F9-9E82-C45984AF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02"/>
          <a:stretch>
            <a:fillRect/>
          </a:stretch>
        </p:blipFill>
        <p:spPr bwMode="auto">
          <a:xfrm>
            <a:off x="1704976" y="1196975"/>
            <a:ext cx="8639175" cy="89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25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1" name="Picture 3">
            <a:extLst>
              <a:ext uri="{FF2B5EF4-FFF2-40B4-BE49-F238E27FC236}">
                <a16:creationId xmlns:a16="http://schemas.microsoft.com/office/drawing/2014/main" id="{5F2BBED3-4961-423F-BAA7-336B644CC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2" b="7216"/>
          <a:stretch>
            <a:fillRect/>
          </a:stretch>
        </p:blipFill>
        <p:spPr bwMode="auto">
          <a:xfrm>
            <a:off x="1943100" y="2087564"/>
            <a:ext cx="8712200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5102" b="72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C0267926-C9AC-489D-BB2B-3525FF61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D75158C7-01BD-41F2-A249-B2906D7B5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8"/>
          <a:stretch>
            <a:fillRect/>
          </a:stretch>
        </p:blipFill>
        <p:spPr bwMode="auto">
          <a:xfrm>
            <a:off x="1776414" y="1628776"/>
            <a:ext cx="86391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47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5" name="Picture 3">
            <a:extLst>
              <a:ext uri="{FF2B5EF4-FFF2-40B4-BE49-F238E27FC236}">
                <a16:creationId xmlns:a16="http://schemas.microsoft.com/office/drawing/2014/main" id="{EA28BCF7-88C5-49AA-B6B8-CE33C85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56"/>
          <a:stretch>
            <a:fillRect/>
          </a:stretch>
        </p:blipFill>
        <p:spPr bwMode="auto">
          <a:xfrm>
            <a:off x="1776414" y="1125539"/>
            <a:ext cx="8639175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902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CE4F3312-A680-492B-89A2-A2CD47C3C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1E50E807-B88A-4F0E-9006-E84962427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78"/>
          <a:stretch>
            <a:fillRect/>
          </a:stretch>
        </p:blipFill>
        <p:spPr bwMode="auto">
          <a:xfrm>
            <a:off x="1776414" y="1125538"/>
            <a:ext cx="8639175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917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19" name="Picture 3">
            <a:extLst>
              <a:ext uri="{FF2B5EF4-FFF2-40B4-BE49-F238E27FC236}">
                <a16:creationId xmlns:a16="http://schemas.microsoft.com/office/drawing/2014/main" id="{1801182F-4B96-41F9-AEA1-B1EFB726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2420939"/>
            <a:ext cx="8639175" cy="163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214FB8F5-DA6C-4394-90DA-1496B30E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24"/>
          <a:stretch>
            <a:fillRect/>
          </a:stretch>
        </p:blipFill>
        <p:spPr bwMode="auto">
          <a:xfrm>
            <a:off x="1776414" y="1628775"/>
            <a:ext cx="8639175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992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>
            <a:extLst>
              <a:ext uri="{FF2B5EF4-FFF2-40B4-BE49-F238E27FC236}">
                <a16:creationId xmlns:a16="http://schemas.microsoft.com/office/drawing/2014/main" id="{83438F7C-62C3-40CF-BBF7-29D25A69F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ADF648E8-4ED5-49A7-9186-202D22F4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8"/>
          <a:stretch>
            <a:fillRect/>
          </a:stretch>
        </p:blipFill>
        <p:spPr bwMode="auto">
          <a:xfrm>
            <a:off x="1776414" y="1150938"/>
            <a:ext cx="8639175" cy="444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D02444B1-1701-4423-9D36-3E6E7267E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什麼是深度學習？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4B9921D-14D5-4DC7-883C-4DE79AF7F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25538"/>
            <a:ext cx="8820150" cy="399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>
            <a:extLst>
              <a:ext uri="{FF2B5EF4-FFF2-40B4-BE49-F238E27FC236}">
                <a16:creationId xmlns:a16="http://schemas.microsoft.com/office/drawing/2014/main" id="{FBE47E01-0051-4F13-AC09-D2E269E4E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87546771-1E55-4CD0-BB09-2112A7342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96975"/>
            <a:ext cx="8820150" cy="497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73D84246-96A7-49F5-9A9A-80AD08A9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3D7F9D5E-E8CB-4191-B80A-0906C673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25538"/>
            <a:ext cx="8820150" cy="329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>
            <a:extLst>
              <a:ext uri="{FF2B5EF4-FFF2-40B4-BE49-F238E27FC236}">
                <a16:creationId xmlns:a16="http://schemas.microsoft.com/office/drawing/2014/main" id="{EE262A46-E8C1-457C-A447-EC4E946BF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600209C3-CF64-4A84-8CFC-02143FB1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96976"/>
            <a:ext cx="8820150" cy="347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id="{F4C97333-97E8-413B-926D-E344FEA24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0C6E2D5B-7C31-41CB-A0AA-E7905EE71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9" y="1125538"/>
            <a:ext cx="8099425" cy="56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>
            <a:extLst>
              <a:ext uri="{FF2B5EF4-FFF2-40B4-BE49-F238E27FC236}">
                <a16:creationId xmlns:a16="http://schemas.microsoft.com/office/drawing/2014/main" id="{0BE028EA-64B6-4D64-BCC3-7F561674F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8F1FF14C-1ADF-41AA-8407-44490FFF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125539"/>
            <a:ext cx="9001125" cy="288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562E74B2-58E1-48F6-AEEE-0CF6A0BB5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B43AD927-12E4-48BF-AD1F-704B4D43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268414"/>
            <a:ext cx="603885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168EFEEF-C735-434A-A266-A9DE8AFA2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B5C450B7-F322-436E-BDD8-F36029349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3"/>
          <a:stretch>
            <a:fillRect/>
          </a:stretch>
        </p:blipFill>
        <p:spPr bwMode="auto">
          <a:xfrm>
            <a:off x="1776414" y="1125539"/>
            <a:ext cx="8639175" cy="175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5000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C421A2C4-8684-4446-879C-248438015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3A657844-0CF0-46D4-8BDF-7D89FFC5E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69"/>
          <a:stretch>
            <a:fillRect/>
          </a:stretch>
        </p:blipFill>
        <p:spPr bwMode="auto">
          <a:xfrm>
            <a:off x="1685925" y="1125539"/>
            <a:ext cx="88201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12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35" name="Picture 3">
            <a:extLst>
              <a:ext uri="{FF2B5EF4-FFF2-40B4-BE49-F238E27FC236}">
                <a16:creationId xmlns:a16="http://schemas.microsoft.com/office/drawing/2014/main" id="{8D61384F-CC01-4107-B982-85AD558D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48"/>
          <a:stretch>
            <a:fillRect/>
          </a:stretch>
        </p:blipFill>
        <p:spPr bwMode="auto">
          <a:xfrm>
            <a:off x="1739900" y="2214563"/>
            <a:ext cx="88201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31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>
            <a:extLst>
              <a:ext uri="{FF2B5EF4-FFF2-40B4-BE49-F238E27FC236}">
                <a16:creationId xmlns:a16="http://schemas.microsoft.com/office/drawing/2014/main" id="{27BE7648-4ECE-441F-9EBE-7B717B843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66B1860D-7B21-4FA4-A664-F6439658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06"/>
          <a:stretch>
            <a:fillRect/>
          </a:stretch>
        </p:blipFill>
        <p:spPr bwMode="auto">
          <a:xfrm>
            <a:off x="1685925" y="1125538"/>
            <a:ext cx="88201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120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59" name="Picture 3">
            <a:extLst>
              <a:ext uri="{FF2B5EF4-FFF2-40B4-BE49-F238E27FC236}">
                <a16:creationId xmlns:a16="http://schemas.microsoft.com/office/drawing/2014/main" id="{B4127667-4157-4E71-90A7-F6B7232E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676401"/>
            <a:ext cx="7918450" cy="33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36ACE460-B7DD-4AB7-A6A8-E6FDC6AF8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4BF82705-69F0-4EA9-B2C2-5EE1B8EC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125538"/>
            <a:ext cx="9001125" cy="215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8BD0B156-365F-498D-926F-BDB241892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什麼是深度學習？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F4F395E-8F2E-4A74-BBD0-309BC40B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96975"/>
            <a:ext cx="8639175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>
            <a:extLst>
              <a:ext uri="{FF2B5EF4-FFF2-40B4-BE49-F238E27FC236}">
                <a16:creationId xmlns:a16="http://schemas.microsoft.com/office/drawing/2014/main" id="{9DE2B5A7-BFDA-47C5-B047-6810AB89F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92E00E12-8434-4BC8-B647-D880D710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4" y="1125539"/>
            <a:ext cx="540067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>
                <a16:creationId xmlns:a16="http://schemas.microsoft.com/office/drawing/2014/main" id="{6681200B-A7C1-4286-9E34-395A2A76A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FAD9BFC5-1AC5-402D-B036-D3629529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174751"/>
            <a:ext cx="8639175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>
            <a:extLst>
              <a:ext uri="{FF2B5EF4-FFF2-40B4-BE49-F238E27FC236}">
                <a16:creationId xmlns:a16="http://schemas.microsoft.com/office/drawing/2014/main" id="{07B5FBAB-956D-485D-AC35-EDB86583C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EE000528-158E-4588-994F-06058C76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25539"/>
            <a:ext cx="8820150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5" name="Picture 3">
            <a:extLst>
              <a:ext uri="{FF2B5EF4-FFF2-40B4-BE49-F238E27FC236}">
                <a16:creationId xmlns:a16="http://schemas.microsoft.com/office/drawing/2014/main" id="{F1A7D856-E52F-4B3E-8B93-4AAC7954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1"/>
          <a:stretch>
            <a:fillRect/>
          </a:stretch>
        </p:blipFill>
        <p:spPr bwMode="auto">
          <a:xfrm>
            <a:off x="1955800" y="3108326"/>
            <a:ext cx="8280400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19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348FEDF1-EFCB-4517-8147-DAF134B1E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FCA7AA06-5717-4C2D-A9F5-21873DD1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14"/>
          <a:stretch>
            <a:fillRect/>
          </a:stretch>
        </p:blipFill>
        <p:spPr bwMode="auto">
          <a:xfrm>
            <a:off x="1776414" y="1125539"/>
            <a:ext cx="8639175" cy="201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19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1">
            <a:extLst>
              <a:ext uri="{FF2B5EF4-FFF2-40B4-BE49-F238E27FC236}">
                <a16:creationId xmlns:a16="http://schemas.microsoft.com/office/drawing/2014/main" id="{064C4C34-E8E3-482F-89BE-A41521410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D776830D-A1A7-419B-8568-3E1CB8EA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123950"/>
            <a:ext cx="8280400" cy="565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>
                <a16:creationId xmlns:a16="http://schemas.microsoft.com/office/drawing/2014/main" id="{EF9E89AD-6009-4442-BDDC-2A84B09D9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CB48C4D0-DCE6-4094-9CE3-94BA4192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25539"/>
            <a:ext cx="8820150" cy="196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>
            <a:extLst>
              <a:ext uri="{FF2B5EF4-FFF2-40B4-BE49-F238E27FC236}">
                <a16:creationId xmlns:a16="http://schemas.microsoft.com/office/drawing/2014/main" id="{32363016-A33F-42EB-9C99-5100F0C28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2E4F1FEA-8B36-46F8-8317-88EAA0FC9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7"/>
          <a:stretch>
            <a:fillRect/>
          </a:stretch>
        </p:blipFill>
        <p:spPr bwMode="auto">
          <a:xfrm>
            <a:off x="1703389" y="1125538"/>
            <a:ext cx="7197725" cy="56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130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1E3D7008-163D-4535-96EF-21CE5F7C9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DCE7500D-5640-43D7-94F6-DF24D671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" b="62465"/>
          <a:stretch>
            <a:fillRect/>
          </a:stretch>
        </p:blipFill>
        <p:spPr bwMode="auto">
          <a:xfrm>
            <a:off x="1776414" y="1196976"/>
            <a:ext cx="86391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188" b="6246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>
            <a:extLst>
              <a:ext uri="{FF2B5EF4-FFF2-40B4-BE49-F238E27FC236}">
                <a16:creationId xmlns:a16="http://schemas.microsoft.com/office/drawing/2014/main" id="{5ABF340D-F6C9-430F-9FAE-058F3BD5F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DC70C2BC-3C5E-4069-859C-3E851E683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9"/>
          <a:stretch>
            <a:fillRect/>
          </a:stretch>
        </p:blipFill>
        <p:spPr bwMode="auto">
          <a:xfrm>
            <a:off x="2495550" y="1323976"/>
            <a:ext cx="720090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01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5299" name="Picture 3">
            <a:extLst>
              <a:ext uri="{FF2B5EF4-FFF2-40B4-BE49-F238E27FC236}">
                <a16:creationId xmlns:a16="http://schemas.microsoft.com/office/drawing/2014/main" id="{005BCF15-4053-48AF-A831-408B0566A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52" b="92984"/>
          <a:stretch>
            <a:fillRect/>
          </a:stretch>
        </p:blipFill>
        <p:spPr bwMode="auto">
          <a:xfrm>
            <a:off x="2424113" y="1119189"/>
            <a:ext cx="21590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72652" b="929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>
                <a16:creationId xmlns:a16="http://schemas.microsoft.com/office/drawing/2014/main" id="{0BC4644F-539A-4283-AFA9-8D0868666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BAF4BA6F-211A-4619-9C2D-B6FB8D50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125538"/>
            <a:ext cx="9001125" cy="492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09661-66A9-425F-94F5-3760F1E1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F4D6FC7-9735-44D9-A5C7-D3B7CA180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40" y="65446"/>
            <a:ext cx="8838141" cy="6628606"/>
          </a:xfrm>
        </p:spPr>
      </p:pic>
    </p:spTree>
    <p:extLst>
      <p:ext uri="{BB962C8B-B14F-4D97-AF65-F5344CB8AC3E}">
        <p14:creationId xmlns:p14="http://schemas.microsoft.com/office/powerpoint/2010/main" val="3706109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">
            <a:extLst>
              <a:ext uri="{FF2B5EF4-FFF2-40B4-BE49-F238E27FC236}">
                <a16:creationId xmlns:a16="http://schemas.microsoft.com/office/drawing/2014/main" id="{3E72A83A-46C5-4CD4-AAEF-1AED569AF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11B806C5-BA67-49DF-BDDB-51130E9B9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125539"/>
            <a:ext cx="9001125" cy="346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>
            <a:extLst>
              <a:ext uri="{FF2B5EF4-FFF2-40B4-BE49-F238E27FC236}">
                <a16:creationId xmlns:a16="http://schemas.microsoft.com/office/drawing/2014/main" id="{02DA56F5-5A45-4D04-929F-B2646A8E9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A09EA6D9-341D-4F88-8C10-A585ECD7C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125539"/>
            <a:ext cx="9001125" cy="356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1">
            <a:extLst>
              <a:ext uri="{FF2B5EF4-FFF2-40B4-BE49-F238E27FC236}">
                <a16:creationId xmlns:a16="http://schemas.microsoft.com/office/drawing/2014/main" id="{24344F12-4BAE-44D4-AE83-18D51642F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06F1F068-38BD-4A90-B563-B8159F7CB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125538"/>
            <a:ext cx="900112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5" name="Picture 3">
            <a:extLst>
              <a:ext uri="{FF2B5EF4-FFF2-40B4-BE49-F238E27FC236}">
                <a16:creationId xmlns:a16="http://schemas.microsoft.com/office/drawing/2014/main" id="{0600FDD1-A2BB-4BB3-AB54-370F32DA3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4764089"/>
            <a:ext cx="9001125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9CC97720-33E4-4841-8B8E-707C67811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07CE1318-9A5F-44BA-B485-DEFAA4384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227139"/>
            <a:ext cx="9001125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>
            <a:extLst>
              <a:ext uri="{FF2B5EF4-FFF2-40B4-BE49-F238E27FC236}">
                <a16:creationId xmlns:a16="http://schemas.microsoft.com/office/drawing/2014/main" id="{F1D66B38-0D47-4C0A-B316-AB22938E6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35B58ADE-9B63-42DA-8E2F-A6073B3F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125539"/>
            <a:ext cx="9001125" cy="26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3" name="Picture 3">
            <a:extLst>
              <a:ext uri="{FF2B5EF4-FFF2-40B4-BE49-F238E27FC236}">
                <a16:creationId xmlns:a16="http://schemas.microsoft.com/office/drawing/2014/main" id="{A40827D0-48E7-4F93-BA1B-2A635113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77"/>
          <a:stretch>
            <a:fillRect/>
          </a:stretch>
        </p:blipFill>
        <p:spPr bwMode="auto">
          <a:xfrm>
            <a:off x="1595439" y="3860800"/>
            <a:ext cx="900112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686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206BDD52-00FA-458D-BB34-7CD8D900B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562B3BC6-79F0-41DA-8DB9-89AB8BDD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21"/>
          <a:stretch>
            <a:fillRect/>
          </a:stretch>
        </p:blipFill>
        <p:spPr bwMode="auto">
          <a:xfrm>
            <a:off x="1595439" y="1125538"/>
            <a:ext cx="9001125" cy="84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90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2467" name="Picture 3">
            <a:extLst>
              <a:ext uri="{FF2B5EF4-FFF2-40B4-BE49-F238E27FC236}">
                <a16:creationId xmlns:a16="http://schemas.microsoft.com/office/drawing/2014/main" id="{7E64DA80-9291-4AAA-BE7A-412761503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4" y="1989139"/>
            <a:ext cx="90011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2468" name="Group 4">
            <a:extLst>
              <a:ext uri="{FF2B5EF4-FFF2-40B4-BE49-F238E27FC236}">
                <a16:creationId xmlns:a16="http://schemas.microsoft.com/office/drawing/2014/main" id="{C838888C-A23F-43BB-BD6B-1AF6B3C4FB0D}"/>
              </a:ext>
            </a:extLst>
          </p:cNvPr>
          <p:cNvGrpSpPr>
            <a:grpSpLocks/>
          </p:cNvGrpSpPr>
          <p:nvPr/>
        </p:nvGrpSpPr>
        <p:grpSpPr bwMode="auto">
          <a:xfrm>
            <a:off x="1595439" y="3284538"/>
            <a:ext cx="8999537" cy="1649412"/>
            <a:chOff x="45" y="2069"/>
            <a:chExt cx="5669" cy="1039"/>
          </a:xfrm>
        </p:grpSpPr>
        <p:pic>
          <p:nvPicPr>
            <p:cNvPr id="62469" name="Picture 5">
              <a:extLst>
                <a:ext uri="{FF2B5EF4-FFF2-40B4-BE49-F238E27FC236}">
                  <a16:creationId xmlns:a16="http://schemas.microsoft.com/office/drawing/2014/main" id="{C91612C3-364D-489D-94D5-AE7864589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6" b="77068"/>
            <a:stretch>
              <a:fillRect/>
            </a:stretch>
          </p:blipFill>
          <p:spPr bwMode="auto">
            <a:xfrm>
              <a:off x="45" y="2069"/>
              <a:ext cx="5669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2426" b="7706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2470" name="Picture 6">
              <a:extLst>
                <a:ext uri="{FF2B5EF4-FFF2-40B4-BE49-F238E27FC236}">
                  <a16:creationId xmlns:a16="http://schemas.microsoft.com/office/drawing/2014/main" id="{019D4B1C-3ED1-44D7-87B2-CE253564D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81" b="25922"/>
            <a:stretch>
              <a:fillRect/>
            </a:stretch>
          </p:blipFill>
          <p:spPr bwMode="auto">
            <a:xfrm>
              <a:off x="45" y="2568"/>
              <a:ext cx="5669" cy="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50381" b="2592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>
            <a:extLst>
              <a:ext uri="{FF2B5EF4-FFF2-40B4-BE49-F238E27FC236}">
                <a16:creationId xmlns:a16="http://schemas.microsoft.com/office/drawing/2014/main" id="{3F6C03AE-61D6-4D3A-9D82-FE3CF878C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D64A1AB6-D83D-411C-8720-609E31F73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"/>
          <a:stretch>
            <a:fillRect/>
          </a:stretch>
        </p:blipFill>
        <p:spPr bwMode="auto">
          <a:xfrm>
            <a:off x="1595439" y="1125539"/>
            <a:ext cx="9001125" cy="419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4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>
            <a:extLst>
              <a:ext uri="{FF2B5EF4-FFF2-40B4-BE49-F238E27FC236}">
                <a16:creationId xmlns:a16="http://schemas.microsoft.com/office/drawing/2014/main" id="{F96C1F5B-C6A9-4BAF-A3A9-C469FB998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DB2E1BD-B5CF-449B-A586-1BBE9DF2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89"/>
          <a:stretch>
            <a:fillRect/>
          </a:stretch>
        </p:blipFill>
        <p:spPr bwMode="auto">
          <a:xfrm>
            <a:off x="1776414" y="1196975"/>
            <a:ext cx="8639175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608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4515" name="Picture 3">
            <a:extLst>
              <a:ext uri="{FF2B5EF4-FFF2-40B4-BE49-F238E27FC236}">
                <a16:creationId xmlns:a16="http://schemas.microsoft.com/office/drawing/2014/main" id="{077E84C2-7FB3-40E2-BD86-4E27394F3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3" b="53099"/>
          <a:stretch>
            <a:fillRect/>
          </a:stretch>
        </p:blipFill>
        <p:spPr bwMode="auto">
          <a:xfrm>
            <a:off x="1776414" y="1916113"/>
            <a:ext cx="8639175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2333" b="530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4516" name="Picture 4">
            <a:extLst>
              <a:ext uri="{FF2B5EF4-FFF2-40B4-BE49-F238E27FC236}">
                <a16:creationId xmlns:a16="http://schemas.microsoft.com/office/drawing/2014/main" id="{29383B5F-6FD3-4B01-8DB0-17B170A75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6"/>
          <a:stretch>
            <a:fillRect/>
          </a:stretch>
        </p:blipFill>
        <p:spPr bwMode="auto">
          <a:xfrm>
            <a:off x="1776414" y="2765426"/>
            <a:ext cx="86391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676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>
            <a:extLst>
              <a:ext uri="{FF2B5EF4-FFF2-40B4-BE49-F238E27FC236}">
                <a16:creationId xmlns:a16="http://schemas.microsoft.com/office/drawing/2014/main" id="{8E60E575-CEF9-44A5-A58C-DFB9BA02C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2A1D9FD9-2239-45E2-A737-31E6A625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84"/>
          <a:stretch>
            <a:fillRect/>
          </a:stretch>
        </p:blipFill>
        <p:spPr bwMode="auto">
          <a:xfrm>
            <a:off x="1685925" y="1125539"/>
            <a:ext cx="882015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903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39" name="Picture 3">
            <a:extLst>
              <a:ext uri="{FF2B5EF4-FFF2-40B4-BE49-F238E27FC236}">
                <a16:creationId xmlns:a16="http://schemas.microsoft.com/office/drawing/2014/main" id="{709E781E-74C0-4655-8E29-74BF7DDC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1"/>
          <a:stretch>
            <a:fillRect/>
          </a:stretch>
        </p:blipFill>
        <p:spPr bwMode="auto">
          <a:xfrm>
            <a:off x="1685925" y="1628776"/>
            <a:ext cx="8820150" cy="32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183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>
            <a:extLst>
              <a:ext uri="{FF2B5EF4-FFF2-40B4-BE49-F238E27FC236}">
                <a16:creationId xmlns:a16="http://schemas.microsoft.com/office/drawing/2014/main" id="{D2BFB926-7748-4980-B70F-04CE5FA55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grpSp>
        <p:nvGrpSpPr>
          <p:cNvPr id="66562" name="Group 2">
            <a:extLst>
              <a:ext uri="{FF2B5EF4-FFF2-40B4-BE49-F238E27FC236}">
                <a16:creationId xmlns:a16="http://schemas.microsoft.com/office/drawing/2014/main" id="{BD43F972-FBC1-4B91-9674-BCC9AE2FBF26}"/>
              </a:ext>
            </a:extLst>
          </p:cNvPr>
          <p:cNvGrpSpPr>
            <a:grpSpLocks/>
          </p:cNvGrpSpPr>
          <p:nvPr/>
        </p:nvGrpSpPr>
        <p:grpSpPr bwMode="auto">
          <a:xfrm>
            <a:off x="1595439" y="1208088"/>
            <a:ext cx="8999537" cy="1706562"/>
            <a:chOff x="45" y="761"/>
            <a:chExt cx="5669" cy="1075"/>
          </a:xfrm>
        </p:grpSpPr>
        <p:pic>
          <p:nvPicPr>
            <p:cNvPr id="66563" name="Picture 3">
              <a:extLst>
                <a:ext uri="{FF2B5EF4-FFF2-40B4-BE49-F238E27FC236}">
                  <a16:creationId xmlns:a16="http://schemas.microsoft.com/office/drawing/2014/main" id="{C172E006-F79C-4D4D-A945-05099ECCD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389"/>
            <a:stretch>
              <a:fillRect/>
            </a:stretch>
          </p:blipFill>
          <p:spPr bwMode="auto">
            <a:xfrm>
              <a:off x="45" y="761"/>
              <a:ext cx="5669" cy="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8338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6564" name="Picture 4">
              <a:extLst>
                <a:ext uri="{FF2B5EF4-FFF2-40B4-BE49-F238E27FC236}">
                  <a16:creationId xmlns:a16="http://schemas.microsoft.com/office/drawing/2014/main" id="{B6BA033D-7D97-4BD5-8E03-6C8D80501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31" b="49115"/>
            <a:stretch>
              <a:fillRect/>
            </a:stretch>
          </p:blipFill>
          <p:spPr bwMode="auto">
            <a:xfrm>
              <a:off x="45" y="1298"/>
              <a:ext cx="5669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33131" b="4911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66565" name="Group 5">
            <a:extLst>
              <a:ext uri="{FF2B5EF4-FFF2-40B4-BE49-F238E27FC236}">
                <a16:creationId xmlns:a16="http://schemas.microsoft.com/office/drawing/2014/main" id="{3FD214F6-4E90-4B17-B46C-4CA28461CEB2}"/>
              </a:ext>
            </a:extLst>
          </p:cNvPr>
          <p:cNvGrpSpPr>
            <a:grpSpLocks/>
          </p:cNvGrpSpPr>
          <p:nvPr/>
        </p:nvGrpSpPr>
        <p:grpSpPr bwMode="auto">
          <a:xfrm>
            <a:off x="1595439" y="2997201"/>
            <a:ext cx="8999537" cy="1501775"/>
            <a:chOff x="45" y="1888"/>
            <a:chExt cx="5669" cy="946"/>
          </a:xfrm>
        </p:grpSpPr>
        <p:pic>
          <p:nvPicPr>
            <p:cNvPr id="66566" name="Picture 6">
              <a:extLst>
                <a:ext uri="{FF2B5EF4-FFF2-40B4-BE49-F238E27FC236}">
                  <a16:creationId xmlns:a16="http://schemas.microsoft.com/office/drawing/2014/main" id="{97F38F57-A08E-48FE-BF4A-2FA78F7B3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86" b="29703"/>
            <a:stretch>
              <a:fillRect/>
            </a:stretch>
          </p:blipFill>
          <p:spPr bwMode="auto">
            <a:xfrm>
              <a:off x="45" y="1888"/>
              <a:ext cx="5669" cy="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53786" b="2970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6567" name="Picture 7">
              <a:extLst>
                <a:ext uri="{FF2B5EF4-FFF2-40B4-BE49-F238E27FC236}">
                  <a16:creationId xmlns:a16="http://schemas.microsoft.com/office/drawing/2014/main" id="{86762C75-30E6-43A9-8A5B-2F3853037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58"/>
            <a:stretch>
              <a:fillRect/>
            </a:stretch>
          </p:blipFill>
          <p:spPr bwMode="auto">
            <a:xfrm>
              <a:off x="45" y="2373"/>
              <a:ext cx="5669" cy="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8475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66568" name="Group 8">
            <a:extLst>
              <a:ext uri="{FF2B5EF4-FFF2-40B4-BE49-F238E27FC236}">
                <a16:creationId xmlns:a16="http://schemas.microsoft.com/office/drawing/2014/main" id="{E578A47A-D26B-4C9A-BAD5-D7FA5EA71DA7}"/>
              </a:ext>
            </a:extLst>
          </p:cNvPr>
          <p:cNvGrpSpPr>
            <a:grpSpLocks/>
          </p:cNvGrpSpPr>
          <p:nvPr/>
        </p:nvGrpSpPr>
        <p:grpSpPr bwMode="auto">
          <a:xfrm>
            <a:off x="1524001" y="4797426"/>
            <a:ext cx="8278813" cy="1630363"/>
            <a:chOff x="0" y="3022"/>
            <a:chExt cx="5215" cy="1027"/>
          </a:xfrm>
        </p:grpSpPr>
        <p:pic>
          <p:nvPicPr>
            <p:cNvPr id="66569" name="Picture 9">
              <a:extLst>
                <a:ext uri="{FF2B5EF4-FFF2-40B4-BE49-F238E27FC236}">
                  <a16:creationId xmlns:a16="http://schemas.microsoft.com/office/drawing/2014/main" id="{43E37EA6-3720-4417-AA9D-E0E987569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22"/>
            <a:stretch>
              <a:fillRect/>
            </a:stretch>
          </p:blipFill>
          <p:spPr bwMode="auto">
            <a:xfrm>
              <a:off x="0" y="3022"/>
              <a:ext cx="5215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6652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6570" name="Picture 10">
              <a:extLst>
                <a:ext uri="{FF2B5EF4-FFF2-40B4-BE49-F238E27FC236}">
                  <a16:creationId xmlns:a16="http://schemas.microsoft.com/office/drawing/2014/main" id="{EAD394BD-B0BC-47B3-B4A6-5071250BC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20"/>
              <a:ext cx="5215" cy="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B5B7E-832E-4866-9DEC-8ADAF35A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BC523EB-DA34-44C3-B15D-062314B55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152797"/>
            <a:ext cx="8736541" cy="6552406"/>
          </a:xfrm>
        </p:spPr>
      </p:pic>
    </p:spTree>
    <p:extLst>
      <p:ext uri="{BB962C8B-B14F-4D97-AF65-F5344CB8AC3E}">
        <p14:creationId xmlns:p14="http://schemas.microsoft.com/office/powerpoint/2010/main" val="41313738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>
            <a:extLst>
              <a:ext uri="{FF2B5EF4-FFF2-40B4-BE49-F238E27FC236}">
                <a16:creationId xmlns:a16="http://schemas.microsoft.com/office/drawing/2014/main" id="{031B1622-76DC-4D91-AE8B-7D3A6AE30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70A418DC-382C-46B1-823D-513095E98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1"/>
          <a:stretch>
            <a:fillRect/>
          </a:stretch>
        </p:blipFill>
        <p:spPr bwMode="auto">
          <a:xfrm>
            <a:off x="1595439" y="1196975"/>
            <a:ext cx="9001125" cy="341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33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1">
            <a:extLst>
              <a:ext uri="{FF2B5EF4-FFF2-40B4-BE49-F238E27FC236}">
                <a16:creationId xmlns:a16="http://schemas.microsoft.com/office/drawing/2014/main" id="{C19CE530-1A19-4E2B-A43D-3E184FE4E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8610" name="Picture 2">
            <a:extLst>
              <a:ext uri="{FF2B5EF4-FFF2-40B4-BE49-F238E27FC236}">
                <a16:creationId xmlns:a16="http://schemas.microsoft.com/office/drawing/2014/main" id="{53763F3F-7827-4686-A24F-D3F528F85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97"/>
          <a:stretch>
            <a:fillRect/>
          </a:stretch>
        </p:blipFill>
        <p:spPr bwMode="auto">
          <a:xfrm>
            <a:off x="1595439" y="1181100"/>
            <a:ext cx="9001125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93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8611" name="Picture 3">
            <a:extLst>
              <a:ext uri="{FF2B5EF4-FFF2-40B4-BE49-F238E27FC236}">
                <a16:creationId xmlns:a16="http://schemas.microsoft.com/office/drawing/2014/main" id="{FB44A8D4-5DD0-4A20-8270-A52C12AB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09"/>
          <a:stretch>
            <a:fillRect/>
          </a:stretch>
        </p:blipFill>
        <p:spPr bwMode="auto">
          <a:xfrm>
            <a:off x="1595439" y="1484314"/>
            <a:ext cx="900112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420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8612" name="Group 4">
            <a:extLst>
              <a:ext uri="{FF2B5EF4-FFF2-40B4-BE49-F238E27FC236}">
                <a16:creationId xmlns:a16="http://schemas.microsoft.com/office/drawing/2014/main" id="{8480A7AD-52FE-418E-A36B-FF6E8C99E447}"/>
              </a:ext>
            </a:extLst>
          </p:cNvPr>
          <p:cNvGrpSpPr>
            <a:grpSpLocks/>
          </p:cNvGrpSpPr>
          <p:nvPr/>
        </p:nvGrpSpPr>
        <p:grpSpPr bwMode="auto">
          <a:xfrm>
            <a:off x="1695450" y="3429000"/>
            <a:ext cx="7989888" cy="3238500"/>
            <a:chOff x="108" y="2160"/>
            <a:chExt cx="5033" cy="2040"/>
          </a:xfrm>
        </p:grpSpPr>
        <p:pic>
          <p:nvPicPr>
            <p:cNvPr id="68613" name="Picture 5">
              <a:extLst>
                <a:ext uri="{FF2B5EF4-FFF2-40B4-BE49-F238E27FC236}">
                  <a16:creationId xmlns:a16="http://schemas.microsoft.com/office/drawing/2014/main" id="{B260970E-AE6D-4FA0-A578-98BCF796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50"/>
            <a:stretch>
              <a:fillRect/>
            </a:stretch>
          </p:blipFill>
          <p:spPr bwMode="auto">
            <a:xfrm>
              <a:off x="108" y="2160"/>
              <a:ext cx="5033" cy="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43950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8614" name="Picture 6">
              <a:extLst>
                <a:ext uri="{FF2B5EF4-FFF2-40B4-BE49-F238E27FC236}">
                  <a16:creationId xmlns:a16="http://schemas.microsoft.com/office/drawing/2014/main" id="{762D052B-ECFB-48A6-B0FD-7D54A465C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510"/>
            <a:stretch>
              <a:fillRect/>
            </a:stretch>
          </p:blipFill>
          <p:spPr bwMode="auto">
            <a:xfrm>
              <a:off x="1357" y="2976"/>
              <a:ext cx="1509" cy="1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11510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1">
            <a:extLst>
              <a:ext uri="{FF2B5EF4-FFF2-40B4-BE49-F238E27FC236}">
                <a16:creationId xmlns:a16="http://schemas.microsoft.com/office/drawing/2014/main" id="{AF96E0C8-6F6C-40E9-BA99-4F8B99194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9634" name="Picture 2">
            <a:extLst>
              <a:ext uri="{FF2B5EF4-FFF2-40B4-BE49-F238E27FC236}">
                <a16:creationId xmlns:a16="http://schemas.microsoft.com/office/drawing/2014/main" id="{EE8A1CD4-F44B-4153-BF2F-0A6E210C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71"/>
          <a:stretch>
            <a:fillRect/>
          </a:stretch>
        </p:blipFill>
        <p:spPr bwMode="auto">
          <a:xfrm>
            <a:off x="1595439" y="1196975"/>
            <a:ext cx="9001125" cy="11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93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9635" name="Picture 3">
            <a:extLst>
              <a:ext uri="{FF2B5EF4-FFF2-40B4-BE49-F238E27FC236}">
                <a16:creationId xmlns:a16="http://schemas.microsoft.com/office/drawing/2014/main" id="{259AFD1A-A3E4-4537-97EF-014ADF11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30400"/>
            <a:ext cx="57594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>
            <a:extLst>
              <a:ext uri="{FF2B5EF4-FFF2-40B4-BE49-F238E27FC236}">
                <a16:creationId xmlns:a16="http://schemas.microsoft.com/office/drawing/2014/main" id="{0E3E2371-CD23-4317-B9D6-59A0EB3C4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0" y="1143000"/>
            <a:ext cx="8643938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defTabSz="449263" fontAlgn="base">
              <a:spcBef>
                <a:spcPts val="1800"/>
              </a:spcBef>
              <a:spcAft>
                <a:spcPct val="0"/>
              </a:spcAft>
              <a:buSzPct val="100000"/>
            </a:pPr>
            <a:r>
              <a:rPr lang="en-US" altLang="zh-TW" sz="7200">
                <a:solidFill>
                  <a:srgbClr val="33993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Q&amp;A</a:t>
            </a:r>
            <a:r>
              <a:rPr lang="zh-TW" altLang="zh-TW" sz="7200">
                <a:solidFill>
                  <a:srgbClr val="33993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討論時間</a:t>
            </a:r>
          </a:p>
        </p:txBody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id="{2112A345-B6D9-46B0-A416-BFC816B8C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260351"/>
            <a:ext cx="7678738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本章結束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75223-1F6B-411D-A161-A1256890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1D1B70-FE0F-4A0D-9BE3-627BA6364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80" y="0"/>
            <a:ext cx="9173421" cy="6880066"/>
          </a:xfrm>
        </p:spPr>
      </p:pic>
    </p:spTree>
    <p:extLst>
      <p:ext uri="{BB962C8B-B14F-4D97-AF65-F5344CB8AC3E}">
        <p14:creationId xmlns:p14="http://schemas.microsoft.com/office/powerpoint/2010/main" val="291702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375A91-23C2-474A-9530-7BE1C27C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7F7089B-C342-4D48-8735-B07B58542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194"/>
            <a:ext cx="9010861" cy="6758146"/>
          </a:xfrm>
        </p:spPr>
      </p:pic>
    </p:spTree>
    <p:extLst>
      <p:ext uri="{BB962C8B-B14F-4D97-AF65-F5344CB8AC3E}">
        <p14:creationId xmlns:p14="http://schemas.microsoft.com/office/powerpoint/2010/main" val="4250914060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標楷體"/>
        <a:ea typeface="標楷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標楷體"/>
        <a:ea typeface="標楷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標楷體"/>
        <a:ea typeface="標楷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43</TotalTime>
  <Words>261</Words>
  <Application>Microsoft Office PowerPoint</Application>
  <PresentationFormat>寬螢幕</PresentationFormat>
  <Paragraphs>72</Paragraphs>
  <Slides>73</Slides>
  <Notes>58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73</vt:i4>
      </vt:variant>
    </vt:vector>
  </HeadingPairs>
  <TitlesOfParts>
    <vt:vector size="84" baseType="lpstr">
      <vt:lpstr>新細明體</vt:lpstr>
      <vt:lpstr>標楷體</vt:lpstr>
      <vt:lpstr>Arial</vt:lpstr>
      <vt:lpstr>Calibri</vt:lpstr>
      <vt:lpstr>Gill Sans MT</vt:lpstr>
      <vt:lpstr>Impact</vt:lpstr>
      <vt:lpstr>Times New Roman</vt:lpstr>
      <vt:lpstr>徽章</vt:lpstr>
      <vt:lpstr>Office 佈景主題</vt:lpstr>
      <vt:lpstr>1_Office 佈景主題</vt:lpstr>
      <vt:lpstr>2_Office 佈景主題</vt:lpstr>
      <vt:lpstr>Google tensorflow 2.0 人工智慧深度學習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tensorflow 2.0 人工智慧深度學習</dc:title>
  <dc:creator>坤達 謝</dc:creator>
  <cp:lastModifiedBy>坤達 謝</cp:lastModifiedBy>
  <cp:revision>3</cp:revision>
  <dcterms:created xsi:type="dcterms:W3CDTF">2020-09-29T13:00:22Z</dcterms:created>
  <dcterms:modified xsi:type="dcterms:W3CDTF">2020-09-29T13:43:42Z</dcterms:modified>
</cp:coreProperties>
</file>